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2" r:id="rId3"/>
    <p:sldId id="355" r:id="rId4"/>
    <p:sldId id="357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50" autoAdjust="0"/>
    <p:restoredTop sz="80287" autoAdjust="0"/>
  </p:normalViewPr>
  <p:slideViewPr>
    <p:cSldViewPr>
      <p:cViewPr>
        <p:scale>
          <a:sx n="84" d="100"/>
          <a:sy n="84" d="100"/>
        </p:scale>
        <p:origin x="-954" y="-22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571504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Развлечение «День России»</a:t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428742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071538" y="2857502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2786050" y="3746319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858016" y="2000246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642910" y="857238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7000892" y="1928808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571868" y="1785932"/>
            <a:ext cx="25003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воспитания у дошкольников патриотических чувств: любовь к Родине, желание жить в мире, дружить; дошкольники читали  стихи, пели и слушали песни, соревновались в играх.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7" name="Picture 3" descr="C:\Users\User\Downloads\день росс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785932"/>
            <a:ext cx="2833686" cy="2125265"/>
          </a:xfrm>
          <a:prstGeom prst="rect">
            <a:avLst/>
          </a:prstGeom>
          <a:noFill/>
        </p:spPr>
      </p:pic>
      <p:pic>
        <p:nvPicPr>
          <p:cNvPr id="1028" name="Picture 4" descr="C:\Users\User\Downloads\борьб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214428"/>
            <a:ext cx="2992430" cy="2244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500048"/>
            <a:ext cx="7499175" cy="714380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«Сабантуй в детском саду»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4958" y="24184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0" name="Выноска-облако 19"/>
          <p:cNvSpPr/>
          <p:nvPr/>
        </p:nvSpPr>
        <p:spPr>
          <a:xfrm>
            <a:off x="2786050" y="1571618"/>
            <a:ext cx="3429024" cy="285752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Продолжать знакомить детей с традициями и обычаями татарского народа: дать представления о празднике «сабантуй», дети играли, состязались в татарских народных играх.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858016" y="3571882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User\Downloads\IMG_35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85734"/>
            <a:ext cx="2603504" cy="1952628"/>
          </a:xfrm>
          <a:prstGeom prst="rect">
            <a:avLst/>
          </a:prstGeom>
          <a:noFill/>
        </p:spPr>
      </p:pic>
      <p:pic>
        <p:nvPicPr>
          <p:cNvPr id="1027" name="Picture 3" descr="C:\Users\User\Downloads\сабантуй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500312"/>
            <a:ext cx="2532066" cy="1899050"/>
          </a:xfrm>
          <a:prstGeom prst="rect">
            <a:avLst/>
          </a:prstGeom>
          <a:noFill/>
        </p:spPr>
      </p:pic>
      <p:pic>
        <p:nvPicPr>
          <p:cNvPr id="1028" name="Picture 4" descr="C:\Users\User\Downloads\сабантуй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928676"/>
            <a:ext cx="2460628" cy="1845471"/>
          </a:xfrm>
          <a:prstGeom prst="rect">
            <a:avLst/>
          </a:prstGeom>
          <a:noFill/>
        </p:spPr>
      </p:pic>
      <p:pic>
        <p:nvPicPr>
          <p:cNvPr id="1029" name="Picture 5" descr="C:\Users\User\Downloads\сабантуй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2857502"/>
            <a:ext cx="2603504" cy="1952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9469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857620" y="1071552"/>
            <a:ext cx="4357718" cy="357190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None/>
            </a:pPr>
            <a:endParaRPr lang="ru-RU" sz="1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воспитания у дошкольников формирования гражданской позиции, чувства любви к Родине; дети сопереживали детям войны из фильма о войне, читали стихи на русском и татарском языках, прослушивали военные песни.</a:t>
            </a:r>
            <a:endParaRPr lang="ru-RU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214296"/>
            <a:ext cx="2857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Развлечение «День памяти и скорби»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7143768" y="14285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7500958" y="3571882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User\Downloads\день памяти и скорб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57172"/>
            <a:ext cx="2706678" cy="2030009"/>
          </a:xfrm>
          <a:prstGeom prst="rect">
            <a:avLst/>
          </a:prstGeom>
          <a:noFill/>
        </p:spPr>
      </p:pic>
      <p:pic>
        <p:nvPicPr>
          <p:cNvPr id="3074" name="Picture 2" descr="C:\Users\User\Downloads\день памят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643188"/>
            <a:ext cx="2889256" cy="1995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3390</TotalTime>
  <Words>144</Words>
  <Application>Microsoft Office PowerPoint</Application>
  <PresentationFormat>Экран (16:9)</PresentationFormat>
  <Paragraphs>15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 Развлечение «День России» </vt:lpstr>
      <vt:lpstr>«Сабантуй в детском саду»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450</cp:revision>
  <cp:lastPrinted>2021-02-01T07:48:05Z</cp:lastPrinted>
  <dcterms:created xsi:type="dcterms:W3CDTF">2015-10-13T08:15:21Z</dcterms:created>
  <dcterms:modified xsi:type="dcterms:W3CDTF">2021-06-24T08:40:22Z</dcterms:modified>
</cp:coreProperties>
</file>